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53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8009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685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686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993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9987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8593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368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464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11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0780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917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CC48D-4EC8-4594-92CA-A7A42E7AE278}" type="datetimeFigureOut">
              <a:rPr lang="cs-CZ" smtClean="0"/>
              <a:t>03.03.2023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EA775-46A7-415B-A498-AF7D9298A4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727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ZMĚNA Č. 4 </a:t>
            </a:r>
            <a:b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ÚZEMNÍHO PLÁNU SVITAVY</a:t>
            </a:r>
            <a:endParaRPr lang="cs-C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Prezentace dílčích lokalit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637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Z4/8 – Svitavy – předměstí</a:t>
            </a:r>
            <a:b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smíšené výrobní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VS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232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smíšenou obytnou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a stabilizovanou plochu veřejného prostranství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46200" y="1831711"/>
            <a:ext cx="4171442" cy="4345252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2558" y="1825625"/>
            <a:ext cx="46608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99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Z4/9a – Čtyřicet Lánů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stabilizované plochy pro občanské vybavení – komerční zařízení plošně rozsáhlá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59*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komerční zařízení plošně rozsáhlá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3987" y="1867694"/>
            <a:ext cx="4010025" cy="426720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18030" y="1867694"/>
            <a:ext cx="4489939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Z4/9b – Čtyřicet Lánů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stabilizované plochy specifické - střelnice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XS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související zrušení zastavitelné plochy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163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specifické - střelnice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XS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15153" y="2272921"/>
            <a:ext cx="4827694" cy="3456746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272921"/>
            <a:ext cx="5181600" cy="345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9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Z4/10 – Svitavy – předměstí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smíšené nezastavěného území – zemědělské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NS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na zastavitelnou plochu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233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výroby a skladování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8725" y="1848644"/>
            <a:ext cx="4400550" cy="430530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16700" y="1810176"/>
            <a:ext cx="4254918" cy="434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Z4/11 – Moravský Lačnov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zrušení koridoru technické infrastruktury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16TK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), vymezeného v platném ÚP pro přeložku nadzemního vedení el. energie 22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kV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související zrušení veřejně prospěšné stavby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VT10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přeložku nadzemního vedení el. energie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vn</a:t>
            </a: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67840" y="1825625"/>
            <a:ext cx="4122320" cy="43513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10706" y="1825625"/>
            <a:ext cx="39045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Z4/12 – Svitavy – předměstí, Čtyřicet Lánů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rozdělení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47*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bydlení v rodinných domech – městské a příměstské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na dvě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47a*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47b*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 + změna využití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47b*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 na plochu bydlení – kombinované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související vymezení stabilizované plochy dopravní infrastruktury specifické – hlavní účelové komunikace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DU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navazující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193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bydlení v rodinných domech – městské a příměstské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navazující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199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plochu veřejné (sídelní) zeleně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ZV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rozsahu a rozdělení navazující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veřejnou (sídelní) zeleň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ZV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na tři zastavitelné plochy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200a*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200b*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200c*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hranice specifické oblasti (</a:t>
            </a:r>
            <a:r>
              <a:rPr lang="cs-CZ" sz="1300" b="1" dirty="0">
                <a:latin typeface="Arial" panose="020B0604020202020204" pitchFamily="34" charset="0"/>
                <a:cs typeface="Arial" panose="020B0604020202020204" pitchFamily="34" charset="0"/>
              </a:rPr>
              <a:t>X2</a:t>
            </a:r>
            <a:r>
              <a:rPr lang="cs-CZ" sz="13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</a:t>
            </a:r>
            <a:r>
              <a:rPr lang="cs-CZ" sz="1300" i="1" dirty="0">
                <a:latin typeface="Arial" panose="020B0604020202020204" pitchFamily="34" charset="0"/>
                <a:cs typeface="Arial" panose="020B0604020202020204" pitchFamily="34" charset="0"/>
              </a:rPr>
              <a:t>specifickou oblast s prioritou revitalizace krajinného rázu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41718" y="1825625"/>
            <a:ext cx="5174564" cy="43513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93721" y="1825625"/>
            <a:ext cx="513855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95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Z4/13a, Z4/13b, Z4/13c, Z4/13d – Svitavy – předměstí, Čtyřicet Lánů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zrušení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podmínky zpracování územní studie pro zastavitelnou plochu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zrušení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podmínky zpracování územní studie pro zastavitelnou plochu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111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zrušení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podmínky zpracování územní studie pro specifickou oblast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X1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zrušení 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podmínky zpracování územní studie pro specifickou oblast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X2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10939" y="1901030"/>
            <a:ext cx="4236122" cy="420052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00850" y="1901031"/>
            <a:ext cx="39243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6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Ostatní dílčí změny bez identifikace</a:t>
            </a:r>
            <a:endParaRPr lang="cs-CZ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640634"/>
            <a:ext cx="10515600" cy="1921427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doplnění ploch změn v krajině do výkresu základního členění 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území</a:t>
            </a:r>
          </a:p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aktualizace technické infrastruktury dle aktuálních 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ÚAP</a:t>
            </a:r>
          </a:p>
          <a:p>
            <a: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  <a:t>aktualizace limitů využití území dle aktuálních ÚAP</a:t>
            </a:r>
          </a:p>
        </p:txBody>
      </p:sp>
    </p:spTree>
    <p:extLst>
      <p:ext uri="{BB962C8B-B14F-4D97-AF65-F5344CB8AC3E}">
        <p14:creationId xmlns:p14="http://schemas.microsoft.com/office/powerpoint/2010/main" val="69204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75252" y="1590261"/>
            <a:ext cx="108072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Vyhotovil: Dagmar Korcová, pořizovatel, </a:t>
            </a:r>
          </a:p>
          <a:p>
            <a:pPr algn="ctr"/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Odbor výstavby MÚ Svitavy</a:t>
            </a:r>
          </a:p>
          <a:p>
            <a:pPr algn="ctr"/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BŘEZEN 2023</a:t>
            </a:r>
          </a:p>
          <a:p>
            <a:pPr algn="ctr"/>
            <a:endParaRPr lang="cs-CZ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DĚKUJI ZA POZORNOST</a:t>
            </a:r>
            <a:endParaRPr lang="cs-CZ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65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8545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Identifikace dílčích změn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202635"/>
            <a:ext cx="10515600" cy="49743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Dílčí změna je označena písmenem a číslem - první číslice označuje pořadové číslo změny územního plánu, další číslice v pořadí za lomítkem označuje pořadové číslo dílčí změny </a:t>
            </a:r>
            <a:r>
              <a:rPr lang="cs-CZ" sz="2200" dirty="0">
                <a:latin typeface="Arial" panose="020B0604020202020204" pitchFamily="34" charset="0"/>
                <a:cs typeface="Arial" panose="020B0604020202020204" pitchFamily="34" charset="0"/>
              </a:rPr>
              <a:t>malé písmeno označuje další případné dělení dílčí změny </a:t>
            </a: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(např. </a:t>
            </a:r>
            <a:r>
              <a:rPr lang="cs-CZ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Z4/9a</a:t>
            </a: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Zastavitelné plochy, vymezené změnou č. 4, jsou identifikovány pokračující číselnou řadou z platného ÚP (např. </a:t>
            </a:r>
            <a:r>
              <a:rPr lang="cs-CZ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233</a:t>
            </a: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Úpravy rozsahu zastavitelných ploch, vymezených v platném ÚP, jsou označeny symbolem </a:t>
            </a:r>
            <a:r>
              <a:rPr lang="cs-CZ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, přičemž původní číselná identifikace je ponechána (např. </a:t>
            </a:r>
            <a:r>
              <a:rPr lang="cs-CZ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51*</a:t>
            </a: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cs-CZ" sz="2200" dirty="0">
                <a:latin typeface="Arial" panose="020B0604020202020204" pitchFamily="34" charset="0"/>
                <a:cs typeface="Arial" panose="020B0604020202020204" pitchFamily="34" charset="0"/>
              </a:rPr>
              <a:t>v případě rozdělení zastavitelné plochy, vymezené v platném ÚP, na více samostatných zastavitelných ploch, je ponechána původní číselná identifikace doplněna o malé písmeno a symbol </a:t>
            </a:r>
            <a:r>
              <a:rPr lang="cs-CZ" sz="2200" b="1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cs-CZ" sz="2200" dirty="0">
                <a:latin typeface="Arial" panose="020B0604020202020204" pitchFamily="34" charset="0"/>
                <a:cs typeface="Arial" panose="020B0604020202020204" pitchFamily="34" charset="0"/>
              </a:rPr>
              <a:t> (např. </a:t>
            </a:r>
            <a:r>
              <a:rPr lang="cs-CZ" sz="2200" b="1" dirty="0">
                <a:latin typeface="Arial" panose="020B0604020202020204" pitchFamily="34" charset="0"/>
                <a:cs typeface="Arial" panose="020B0604020202020204" pitchFamily="34" charset="0"/>
              </a:rPr>
              <a:t>123a*</a:t>
            </a:r>
            <a:r>
              <a:rPr lang="cs-CZ" sz="2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2200" b="1" dirty="0">
                <a:latin typeface="Arial" panose="020B0604020202020204" pitchFamily="34" charset="0"/>
                <a:cs typeface="Arial" panose="020B0604020202020204" pitchFamily="34" charset="0"/>
              </a:rPr>
              <a:t>123b*</a:t>
            </a:r>
            <a:r>
              <a:rPr lang="cs-CZ" sz="22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cs-CZ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2400" dirty="0"/>
              <a:t>Plochy přestavby, vymezené změnou č. 4, jsou identifikovány pokračující číselnou řadou z platného ÚP (např. </a:t>
            </a:r>
            <a:r>
              <a:rPr lang="cs-CZ" sz="2400" b="1" dirty="0"/>
              <a:t>230</a:t>
            </a:r>
            <a:r>
              <a:rPr lang="cs-CZ" sz="2400" dirty="0" smtClean="0"/>
              <a:t>).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5090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89571"/>
            <a:ext cx="3932237" cy="1320179"/>
          </a:xfrm>
        </p:spPr>
        <p:txBody>
          <a:bodyPr>
            <a:normAutofit/>
          </a:bodyPr>
          <a:lstStyle/>
          <a:p>
            <a:r>
              <a:rPr 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  <a:t>Hlavní výkres</a:t>
            </a:r>
            <a:br>
              <a:rPr lang="cs-CZ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celkový přehled lokalit </a:t>
            </a:r>
            <a:b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Změny č. 4</a:t>
            </a:r>
            <a:endParaRPr lang="cs-CZ" sz="2400" dirty="0"/>
          </a:p>
        </p:txBody>
      </p:sp>
      <p:sp>
        <p:nvSpPr>
          <p:cNvPr id="18" name="Zástupný symbol pro obrázek 17"/>
          <p:cNvSpPr>
            <a:spLocks noGrp="1"/>
          </p:cNvSpPr>
          <p:nvPr>
            <p:ph type="pic" idx="1"/>
          </p:nvPr>
        </p:nvSpPr>
        <p:spPr/>
      </p:sp>
      <p:sp>
        <p:nvSpPr>
          <p:cNvPr id="19" name="Zástupný symbol pro text 1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187" y="489571"/>
            <a:ext cx="6427781" cy="5642871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88" y="2424906"/>
            <a:ext cx="4019550" cy="3076575"/>
          </a:xfrm>
          <a:prstGeom prst="rect">
            <a:avLst/>
          </a:prstGeom>
        </p:spPr>
      </p:pic>
      <p:pic>
        <p:nvPicPr>
          <p:cNvPr id="1025" name="Obrázek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17" y="2763078"/>
            <a:ext cx="12954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82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5745"/>
          </a:xfrm>
        </p:spPr>
        <p:txBody>
          <a:bodyPr>
            <a:normAutofit/>
          </a:bodyPr>
          <a:lstStyle/>
          <a:p>
            <a:r>
              <a:rPr lang="cs-CZ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Z4/2 – Svitavy – předměstí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změna stabilizované plochy občanského vybavení – komerční zařízení plošně rozsáhlá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a části stabilizované plochy veřejného prostranství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smíšenou obytnou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19262" y="2105819"/>
            <a:ext cx="3419475" cy="379095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27574" y="2064667"/>
            <a:ext cx="3647661" cy="384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9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6292"/>
          </a:xfrm>
        </p:spPr>
        <p:txBody>
          <a:bodyPr>
            <a:normAutofit/>
          </a:bodyPr>
          <a:lstStyle/>
          <a:p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Z4/3 – Svitavy – předměstí</a:t>
            </a:r>
            <a:b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změna částí stabilizované plochy veřejného prostranství (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) na stabilizované plochy výroby a skladování (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) na pozemcích 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parc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. č. 2131/100, 2135/4, 2136/4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3408" y="1825625"/>
            <a:ext cx="3917148" cy="43513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42018" y="1825625"/>
            <a:ext cx="400010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02823"/>
          </a:xfrm>
        </p:spPr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Z4/4 – Čtyřicet Lánů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veřejného prostranství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na stabilizovanou plochu smíšenou obytnou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na pozemcích </a:t>
            </a:r>
            <a:r>
              <a:rPr lang="cs-CZ" sz="1600" dirty="0" err="1">
                <a:latin typeface="Arial" panose="020B0604020202020204" pitchFamily="34" charset="0"/>
                <a:cs typeface="Arial" panose="020B0604020202020204" pitchFamily="34" charset="0"/>
              </a:rPr>
              <a:t>parc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. č. 1403/12, 1403/13</a:t>
            </a:r>
            <a:b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aktualizace zastavěného území + související vymezení stabilizovaných ploch:</a:t>
            </a:r>
            <a:b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plocha smíšená obytná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plocha veřejného prostranství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související úprava rozsahu zastavitelné plochy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51*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plochu smíšenou obytnou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93238" y="2414588"/>
            <a:ext cx="3627098" cy="376237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48425" y="2414588"/>
            <a:ext cx="4629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9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6414"/>
          </a:xfrm>
        </p:spPr>
        <p:txBody>
          <a:bodyPr>
            <a:normAutofit/>
          </a:bodyPr>
          <a:lstStyle/>
          <a:p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Z4/5 – Svitavy – předměstí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veřejného prostranství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na plochu přestavby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231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 smíšenou výrobní (</a:t>
            </a: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VS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83895" y="1825625"/>
            <a:ext cx="4490210" cy="4351338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5445" y="1825625"/>
            <a:ext cx="465511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5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Z4/6 – Svitavy – předměstí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rozdělení zastavitelné plochy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123*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), vymezené v platném ÚP pro občanské vybavení – komerční zařízení plošně rozsáhlá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OK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), na dvě zastavitelné plochy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123a*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123b*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+ změna využití zastavitelné plochy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123a*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na občanské vybavení – veřejná infrastruktura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47775" y="1981994"/>
            <a:ext cx="4362450" cy="4038600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87929" y="1981994"/>
            <a:ext cx="5150142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Z4/7 – Svitavy – předměstí</a:t>
            </a:r>
            <a:b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občanské vybavení – komerční zařízení malá a střední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na stabilizovanou plochu smíšenou obytnou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změna části stabilizované plochy občanské vybavení – veřejná infrastruktura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OV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 na stabilizovanou plochu smíšenou obytnou (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SM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3986" y="2053431"/>
            <a:ext cx="3670028" cy="3895725"/>
          </a:xfrm>
          <a:prstGeom prst="rect">
            <a:avLst/>
          </a:prstGeom>
        </p:spPr>
      </p:pic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05612" y="2053431"/>
            <a:ext cx="39147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332</TotalTime>
  <Words>130</Words>
  <Application>Microsoft Office PowerPoint</Application>
  <PresentationFormat>Širokoúhlá obrazovka</PresentationFormat>
  <Paragraphs>31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Motiv Office</vt:lpstr>
      <vt:lpstr>ZMĚNA Č. 4  ÚZEMNÍHO PLÁNU SVITAVY</vt:lpstr>
      <vt:lpstr>Identifikace dílčích změn</vt:lpstr>
      <vt:lpstr>Hlavní výkres celkový přehled lokalit  Změny č. 4</vt:lpstr>
      <vt:lpstr>Z4/2 – Svitavy – předměstí změna stabilizované plochy občanského vybavení – komerční zařízení plošně rozsáhlá (OK) a části stabilizované plochy veřejného prostranství (PV) na plochu přestavby (230) smíšenou obytnou (SM)</vt:lpstr>
      <vt:lpstr>Z4/3 – Svitavy – předměstí změna částí stabilizované plochy veřejného prostranství (PV) na stabilizované plochy výroby a skladování (V) na pozemcích parc. č. 2131/100, 2135/4, 2136/4</vt:lpstr>
      <vt:lpstr>Z4/4 – Čtyřicet Lánů změna části stabilizované plochy veřejného prostranství (PV) na stabilizovanou plochu smíšenou obytnou (SM) na pozemcích parc. č. 1403/12, 1403/13 aktualizace zastavěného území + související vymezení stabilizovaných ploch: plocha smíšená obytná (SM) plocha veřejného prostranství (PV) související úprava rozsahu zastavitelné plochy (51*), vymezené v platném ÚP pro plochu smíšenou obytnou (SM)</vt:lpstr>
      <vt:lpstr>Z4/5 – Svitavy – předměstí změna části stabilizované plochy veřejného prostranství (PV) na plochu přestavby (231) smíšenou výrobní (VS)</vt:lpstr>
      <vt:lpstr>Z4/6 – Svitavy – předměstí rozdělení zastavitelné plochy (123*), vymezené v platném ÚP pro občanské vybavení – komerční zařízení plošně rozsáhlá (OK), na dvě zastavitelné plochy (123a* + 123b*) + změna využití zastavitelné plochy (123a*) na občanské vybavení – veřejná infrastruktura (OV)</vt:lpstr>
      <vt:lpstr>Z4/7 – Svitavy – předměstí změna části stabilizované plochy občanské vybavení – komerční zařízení malá a střední (OM) na stabilizovanou plochu smíšenou obytnou (SM) změna části stabilizované plochy občanské vybavení – veřejná infrastruktura (OV) na stabilizovanou plochu smíšenou obytnou (SM)</vt:lpstr>
      <vt:lpstr>Z4/8 – Svitavy – předměstí změna části stabilizované plochy smíšené výrobní (VS) na plochu přestavby (232) smíšenou obytnou (SM) a stabilizovanou plochu veřejného prostranství (PV)</vt:lpstr>
      <vt:lpstr>Z4/9a – Čtyřicet Lánů aktualizace zastavěného území + související vymezení stabilizované plochy pro občanské vybavení – komerční zařízení plošně rozsáhlá (OK) související úprava rozsahu zastavitelné plochy (59*), vymezené v platném ÚP pro občanské vybavení – komerční zařízení plošně rozsáhlá (OK)</vt:lpstr>
      <vt:lpstr>Z4/9b – Čtyřicet Lánů aktualizace zastavěného území + související vymezení stabilizované plochy specifické - střelnice (XS) související zrušení zastavitelné plochy (163) specifické - střelnice (XS)</vt:lpstr>
      <vt:lpstr>Z4/10 – Svitavy – předměstí změna části stabilizované plochy smíšené nezastavěného území – zemědělské (NS) na zastavitelnou plochu (233) výroby a skladování (V)</vt:lpstr>
      <vt:lpstr>Z4/11 – Moravský Lačnov zrušení koridoru technické infrastruktury (16TK), vymezeného v platném ÚP pro přeložku nadzemního vedení el. energie 22 kV související zrušení veřejně prospěšné stavby (VT10), vymezené v platném ÚP pro přeložku nadzemního vedení el. energie vn</vt:lpstr>
      <vt:lpstr>Z4/12 – Svitavy – předměstí, Čtyřicet Lánů rozdělení zastavitelné plochy (47*), vymezené v platném ÚP pro bydlení v rodinných domech – městské a příměstské (BI), na dvě zastavitelné plochy (47a* + 47b*) + změna využití zastavitelné plochy (47b*) na plochu bydlení – kombinované (B) související vymezení stabilizované plochy dopravní infrastruktury specifické – hlavní účelové komunikace (DU) související úprava navazující zastavitelné plochy (193), vymezené v platném ÚP pro bydlení v rodinných domech – městské a příměstské (BI) související úprava navazující zastavitelné plochy (199), vymezené v platném ÚP pro plochu veřejné (sídelní) zeleně (ZV) související úprava rozsahu a rozdělení navazující zastavitelné plochy (200), vymezené v platném ÚP pro veřejnou (sídelní) zeleň (ZV), na tři zastavitelné plochy (200a* + 200b* + 200c*) související úprava hranice specifické oblasti (X2), vymezené v platném ÚP pro specifickou oblast s prioritou revitalizace krajinného rázu </vt:lpstr>
      <vt:lpstr>Z4/13a, Z4/13b, Z4/13c, Z4/13d – Svitavy – předměstí, Čtyřicet Lánů - zrušení podmínky zpracování územní studie pro zastavitelnou plochu (58) - zrušení podmínky zpracování územní studie pro zastavitelnou plochu (111) - zrušení podmínky zpracování územní studie pro specifickou oblast (X1) - zrušení podmínky zpracování územní studie pro specifickou oblast (X2)</vt:lpstr>
      <vt:lpstr>Ostatní dílčí změny bez identifikace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ZMĚNA Č. 4 ÚZEMNÍHO PLÁNU SVITAVY</dc:title>
  <dc:creator>Dagmar Korcová</dc:creator>
  <cp:lastModifiedBy>Renata Klemšová</cp:lastModifiedBy>
  <cp:revision>19</cp:revision>
  <cp:lastPrinted>2023-03-03T07:26:00Z</cp:lastPrinted>
  <dcterms:created xsi:type="dcterms:W3CDTF">2023-02-22T07:23:28Z</dcterms:created>
  <dcterms:modified xsi:type="dcterms:W3CDTF">2023-03-03T07:26:35Z</dcterms:modified>
</cp:coreProperties>
</file>