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5855D-B253-4372-8B30-8BA86ECBD0D2}" type="datetimeFigureOut">
              <a:rPr lang="cs-CZ" smtClean="0"/>
              <a:t>06.10.2020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84F42-1235-43E1-957E-7745E37833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282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84F42-1235-43E1-957E-7745E378335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9105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7323-9A1A-4845-B715-092EBA21B6CC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170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20715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45848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6330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3948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856379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434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D23C0-FEF7-41D3-B8E4-58CC293CCE46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456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3D7A4-9DC3-4C2D-BAC7-DCE10FA15472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0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2CEF8-0464-427D-BA27-A4778B7591EB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55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0BF3-6684-459D-83F7-E0A3511E091E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168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D24-CE20-45D3-89EE-FBD9E5181B38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90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2165F-F071-47C2-8200-A5309EF3FC61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02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00370-A7CB-4BB2-9EE1-045224A93EE0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7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3163-9F84-4DC1-8040-41C8A0BA0623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06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CB-DF42-4209-AF8A-DE5F7966D169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527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C3B1-09A6-4D45-AA5C-0F1E6C60473B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10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E4515A4-35F3-41B9-A944-B8F90899916A}" type="datetime1">
              <a:rPr lang="en-US" smtClean="0"/>
              <a:t>10/6/2020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8814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4212" y="1272209"/>
            <a:ext cx="10392728" cy="1343550"/>
          </a:xfrm>
        </p:spPr>
        <p:txBody>
          <a:bodyPr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Č. </a:t>
            </a:r>
            <a:r>
              <a:rPr lang="cs-CZ" sz="3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ÚZEMNÍHO </a:t>
            </a:r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PLÁNU SVITAVY</a:t>
            </a:r>
            <a:endParaRPr lang="cs-CZ" sz="36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10809288" cy="1947333"/>
          </a:xfrm>
        </p:spPr>
        <p:txBody>
          <a:bodyPr>
            <a:normAutofit/>
          </a:bodyPr>
          <a:lstStyle/>
          <a:p>
            <a:pPr algn="ctr"/>
            <a:r>
              <a:rPr lang="cs-CZ" sz="3200" b="1" dirty="0" smtClean="0">
                <a:solidFill>
                  <a:schemeClr val="accent3">
                    <a:lumMod val="50000"/>
                  </a:schemeClr>
                </a:solidFill>
              </a:rPr>
              <a:t>Prezentace dílčích lokalit</a:t>
            </a:r>
          </a:p>
          <a:p>
            <a:pPr algn="ctr"/>
            <a:r>
              <a:rPr lang="cs-CZ" dirty="0" smtClean="0">
                <a:solidFill>
                  <a:schemeClr val="accent3">
                    <a:lumMod val="50000"/>
                  </a:schemeClr>
                </a:solidFill>
              </a:rPr>
              <a:t>Vyhotovil: Dagmar Korcová, pořizovatel, OV MÚ Svitavy</a:t>
            </a:r>
          </a:p>
          <a:p>
            <a:pPr algn="ctr"/>
            <a:r>
              <a:rPr lang="cs-CZ" dirty="0" smtClean="0">
                <a:solidFill>
                  <a:schemeClr val="accent3">
                    <a:lumMod val="50000"/>
                  </a:schemeClr>
                </a:solidFill>
              </a:rPr>
              <a:t>Listopad 2020</a:t>
            </a:r>
            <a:endParaRPr lang="cs-CZ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333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1" y="536714"/>
            <a:ext cx="9956075" cy="1371599"/>
          </a:xfrm>
        </p:spPr>
        <p:txBody>
          <a:bodyPr>
            <a:normAutofit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3/7 – Čtyřicet Lánů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stabilizované plochy bydlení v rodinných domech – městské a příměstské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zrušení zastavitelné plochy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56463" y="2427426"/>
            <a:ext cx="3659227" cy="3614738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88067" y="2427426"/>
            <a:ext cx="4252220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29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614759" cy="2171701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3/8 – Svitavy – předměstí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aktualizace 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zastavěného území + související vymezení stabilizovaných ploch: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plochy vodohospodářské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WP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plochy vodní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plochy dopravní infrastruktury specifické - hlavní účelové komunikace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plochy smíšené nezastavěného území – zemědělské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NS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plochy smíšené nezastavěného území – krajinná zeleň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NX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související zrušení zastavitelných ploch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177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vymezených v platném ÚP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související zrušení plochy změny v krajině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179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vymezené v platném ÚP</a:t>
            </a:r>
            <a:b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související zrušení VPS (</a:t>
            </a:r>
            <a:r>
              <a:rPr lang="cs-CZ" alt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VT16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vymezené v platném ÚP</a:t>
            </a:r>
            <a:r>
              <a:rPr lang="cs-CZ" alt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1172" y="3001616"/>
            <a:ext cx="3340579" cy="3079143"/>
          </a:xfrm>
          <a:prstGeom prst="rect">
            <a:avLst/>
          </a:prstGeom>
        </p:spPr>
      </p:pic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46900" y="3016276"/>
            <a:ext cx="3601877" cy="306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3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2" y="527327"/>
            <a:ext cx="10245431" cy="1669774"/>
          </a:xfrm>
        </p:spPr>
        <p:txBody>
          <a:bodyPr>
            <a:normAutofit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3/9 – Moravský Lačnov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stabilizovaných ploch pro rodinnou rekreaci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uvedení stabilizovaných ploch s rozdílným způsobem využití do souladu se skutečným stavem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15*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pro rodinnou rekreaci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83365" y="2524539"/>
            <a:ext cx="4171950" cy="327660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76399" y="2524539"/>
            <a:ext cx="4036669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67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1" y="467140"/>
            <a:ext cx="9945689" cy="1669773"/>
          </a:xfrm>
        </p:spPr>
        <p:txBody>
          <a:bodyPr>
            <a:normAutofit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3/10 – Čtyřicet Lánů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stabilizované plochy smíšené obytné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51*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3000" y="2355298"/>
            <a:ext cx="4072246" cy="330517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26508" y="2355298"/>
            <a:ext cx="42386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63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1" y="680645"/>
            <a:ext cx="10515601" cy="1507067"/>
          </a:xfrm>
        </p:spPr>
        <p:txBody>
          <a:bodyPr>
            <a:normAutofit fontScale="90000"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3/11 – Čtyřicet Lánů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stabilizovaných ploch:</a:t>
            </a:r>
            <a:b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občanské vybavení – komerční zařízení plošně rozsáhlá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občanské vybavení – komerční zařízení malá a střední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veřejná prostranství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59*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4213" y="2713843"/>
            <a:ext cx="4471988" cy="321281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65862" y="2713842"/>
            <a:ext cx="5464959" cy="321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17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2999" y="616226"/>
            <a:ext cx="9671991" cy="1431235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3/12 – Svitavy – předměstí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oprava rozsahu VPS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VD8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dle aktuálního rozsahu zastavitelné plochy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dopravní infrastruktury silniční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2999" y="2305877"/>
            <a:ext cx="4464633" cy="3614739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31414" y="2305878"/>
            <a:ext cx="4283577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88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785" y="506896"/>
            <a:ext cx="9260629" cy="1490869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3/13 – Svitavy – předměstí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stabilizované plochy veřejné (sídelní) zeleně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229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bydlení v rodinných domech – městské a příměstské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9785" y="2504661"/>
            <a:ext cx="3965258" cy="36147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88913" y="2504661"/>
            <a:ext cx="4091502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97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2" y="586410"/>
            <a:ext cx="10088218" cy="1679712"/>
          </a:xfrm>
        </p:spPr>
        <p:txBody>
          <a:bodyPr>
            <a:normAutofit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3/14 – Svitavy – předměstí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oprava stabilizovaných ploch vymezených v platném ÚP – uvedení stabilizovaných ploch s rozdílným způsobem využití do souladu se skutečným stavem: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plochy bydlení v rodinných domech – městské a příměstské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plocha pro rodinnou rekreaci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plochy veřejných prostranství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4212" y="2493169"/>
            <a:ext cx="4121944" cy="36147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24209" y="2493169"/>
            <a:ext cx="5248221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30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2999" y="556592"/>
            <a:ext cx="8765381" cy="1431234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3/15 – Svitavy – město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stabilizované plochy veřejných prostranství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stabilizovanou plochu smíšenou obytnou v centrech měst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uvedení stabilizovaných ploch s rozdílným způsobem využití do souladu se skutečným stavem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2998" y="2517483"/>
            <a:ext cx="3715279" cy="3587166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03235" y="2517483"/>
            <a:ext cx="3795816" cy="35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095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2999" y="392410"/>
            <a:ext cx="9842501" cy="1507067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3/16 – Moravský Lačnov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stabilizované plochy veřejných prostranství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stabilizovanou plochu bydlení v rodinných domech – venkovské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uvedení stabilizovaných ploch s rozdílným způsobem využití do souladu se skutečným stavem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3000" y="2493169"/>
            <a:ext cx="3543300" cy="359092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53061" y="2505527"/>
            <a:ext cx="3075016" cy="357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00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62000"/>
          </a:xfrm>
        </p:spPr>
        <p:txBody>
          <a:bodyPr>
            <a:normAutofit/>
          </a:bodyPr>
          <a:lstStyle/>
          <a:p>
            <a:r>
              <a:rPr lang="cs-CZ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Identifikace dílčích změn</a:t>
            </a:r>
            <a:endParaRPr lang="cs-CZ" sz="36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43000" y="1480930"/>
            <a:ext cx="9872871" cy="4615070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Dílčí změna je označena písmenem a číslem - první číslice označuje pořadové číslo změny územního plánu, další číslice v pořadí za lomítkem označuje pořadové číslo dílčí změny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Z3/1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Zastavitelné plochy, vymezené změnou č. 3, jsou identifikovány pokračující číselnou řadou z platného ÚP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225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Úpravy rozsahu zastavitelných ploch, vymezených v platném ÚP, jsou označeny symbolem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přičemž původní číselná identifikace je ponechána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51*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Plochy přestavby, vymezené změnou č. 3, </a:t>
            </a:r>
            <a:r>
              <a:rPr lang="cs-CZ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jsou 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identifikovány pokračující číselnou řadou z platného ÚP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Veřejně prospěšné stavby, vymezené změnou č. 3, jsou identifikovány pokračující číselnou řadou z platného ÚP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VI2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VP3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Při úpravách rozsahu veřejně prospěšných staveb, vymezených v platném ÚP, je ponechána původní identifikace dle platného ÚP (např.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VD1</a:t>
            </a:r>
            <a:r>
              <a:rPr lang="cs-CZ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3983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2" y="327992"/>
            <a:ext cx="8534400" cy="1073425"/>
          </a:xfrm>
        </p:spPr>
        <p:txBody>
          <a:bodyPr>
            <a:normAutofit/>
          </a:bodyPr>
          <a:lstStyle/>
          <a:p>
            <a:r>
              <a:rPr lang="cs-CZ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Další změny v textové části</a:t>
            </a:r>
            <a:endParaRPr lang="cs-CZ" sz="28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4211" y="1669774"/>
            <a:ext cx="10479089" cy="4482548"/>
          </a:xfrm>
        </p:spPr>
        <p:txBody>
          <a:bodyPr>
            <a:normAutofit/>
          </a:bodyPr>
          <a:lstStyle/>
          <a:p>
            <a:r>
              <a:rPr lang="cs-CZ" b="1" cap="all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V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kapitole </a:t>
            </a:r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G)2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PLOCHY A KORIDORY S MOŽNOSTÍ VYVLASTNĚNÍ </a:t>
            </a:r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BEZ MOŽNOSTI PŘEDKUPNÍHO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PRÁVA</a:t>
            </a:r>
            <a:endParaRPr lang="cs-CZ" b="1" cap="all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cap="all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cap="all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cs-CZ" sz="1600" cap="all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</a:t>
            </a:r>
            <a:r>
              <a:rPr lang="cs-CZ" sz="16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 doplněna VI2 – pro veřejnou infrastrukturu – stanoviště integrovaného ZS</a:t>
            </a:r>
          </a:p>
          <a:p>
            <a:r>
              <a:rPr lang="cs-CZ" b="1" cap="all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V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kapitole </a:t>
            </a:r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H) </a:t>
            </a:r>
            <a:r>
              <a:rPr lang="cs-CZ" b="1" cap="all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VYMEZENÍ VEŘEJNĚ PROSPĚŠNÝCH STAVEB A VEŘEJNÝCH PROSTRANSTVÍ, PRO KTERÉ LZE UPLATNIT PŘEDKUPNÍ </a:t>
            </a:r>
            <a:r>
              <a:rPr lang="cs-CZ" b="1" cap="all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PRÁVO</a:t>
            </a:r>
          </a:p>
          <a:p>
            <a:pPr marL="274320" lvl="1" indent="0">
              <a:buNone/>
            </a:pPr>
            <a:r>
              <a:rPr lang="cs-CZ" sz="1600" cap="all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J</a:t>
            </a:r>
            <a:r>
              <a:rPr lang="cs-CZ" sz="16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 doplněna VP3 - veřejné 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prostranství s komunikačním propojením sídliště Poličská a lokality </a:t>
            </a:r>
            <a:r>
              <a:rPr lang="cs-CZ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Majakovského (označení v hlavním výkresu - lokalita č. 228)</a:t>
            </a:r>
          </a:p>
          <a:p>
            <a:r>
              <a:rPr lang="cs-CZ" b="1" cap="all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 </a:t>
            </a:r>
            <a:r>
              <a:rPr lang="cs-CZ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kapitole </a:t>
            </a:r>
            <a:r>
              <a:rPr lang="cs-CZ" b="1" cap="all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K)</a:t>
            </a:r>
            <a:r>
              <a:rPr lang="cs-CZ" b="1" i="1" cap="all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b="1" cap="all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vymezení ploch a koridorů, ve kterých je rozhodování O ZMĚNÁCH V ÚZEMÍ PODMÍNĚNO ZPRACOVÁNÍM ÚZEMNÍ STUDIE </a:t>
            </a:r>
          </a:p>
          <a:p>
            <a:pPr marL="274320" lvl="1" indent="0">
              <a:buNone/>
            </a:pPr>
            <a:r>
              <a:rPr lang="cs-CZ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vypuštěna povinnost zhotovení územní studie ve všech lokalitách s výjimkou  lokalit č. 58 a 111. Všechny územní studie byly vyhotoveny a jsou zaevidovány v registru územně plánovací činnosti.</a:t>
            </a:r>
            <a:endParaRPr lang="cs-CZ" sz="1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983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4727713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Děkuji za pozornost</a:t>
            </a:r>
            <a:endParaRPr lang="cs-CZ" sz="4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331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143000" y="327991"/>
            <a:ext cx="4533900" cy="2077279"/>
          </a:xfrm>
        </p:spPr>
        <p:txBody>
          <a:bodyPr>
            <a:normAutofit/>
          </a:bodyPr>
          <a:lstStyle/>
          <a:p>
            <a:pPr algn="ctr"/>
            <a:r>
              <a:rPr lang="cs-CZ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Hlavní výkres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celkový přehled lokalit </a:t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Změny č. 3 </a:t>
            </a:r>
            <a:r>
              <a:rPr lang="cs-CZ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16" y="327991"/>
            <a:ext cx="4853397" cy="6198681"/>
          </a:xfrm>
        </p:spPr>
      </p:pic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1143000" y="2405270"/>
            <a:ext cx="3931920" cy="3446890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3378200"/>
            <a:ext cx="5262115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70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1565" y="203567"/>
            <a:ext cx="8534400" cy="1507067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Z3/1 – Moravský Lačnov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části plochy územní rezervy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zastavitelnou plochu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225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výroby a skladování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(zbývající část zůstává dále jako rezerva)</a:t>
            </a:r>
            <a:endParaRPr lang="cs-CZ" sz="1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91565" y="1965960"/>
            <a:ext cx="3642425" cy="4022725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11359" y="1965325"/>
            <a:ext cx="3528558" cy="394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28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2" y="208723"/>
            <a:ext cx="8534400" cy="1480930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Z3/2 – Čtyřicet Lánů 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stabilizované plochy veřejné (sídelní) zeleně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ZV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smíšenou obytnou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11542" y="2238928"/>
            <a:ext cx="2466975" cy="292417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45978" y="2238928"/>
            <a:ext cx="3840659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2999" y="268357"/>
            <a:ext cx="10098157" cy="2832651"/>
          </a:xfrm>
        </p:spPr>
        <p:txBody>
          <a:bodyPr>
            <a:normAutofit/>
          </a:bodyPr>
          <a:lstStyle/>
          <a:p>
            <a:pPr lvl="0"/>
            <a:r>
              <a:rPr lang="cs-CZ" sz="1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Z3/3 – Svitavy – předměstí</a:t>
            </a:r>
            <a:br>
              <a:rPr lang="cs-CZ" sz="1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úprava rozsahu, změna způsobu využití a změna zastavitelné plochy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veřejná pohřebiště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na plochu přestavby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dopravní infrastruktura – dopravní služby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části zastavitelné plochy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68*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dopravní infrastrukturu – dopravní služby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+ úprava rozsahu a změna zastavitelné plochy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veřejná infrastruktura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na plochu přestavby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občanské vybavení – veřejná infrastruktura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úprava rozsahu a změna zastavitelné plochy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206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komerční zařízení malá a střední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na plochu přestavby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206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beze změny způsobu využití</a:t>
            </a:r>
            <a:b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části zastavitelných ploch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68*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vymezených v platném ÚP pro dopravní infrastrukturu – dopravní služby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 občanské vybavení – veřejná infrastruktura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na plochu přestavby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smíšenou obytnou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zrušení zastavitelné plochy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68*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  <a:b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zrušení VPS (</a:t>
            </a:r>
            <a:r>
              <a:rPr lang="cs-CZ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VD6</a:t>
            </a:r>
            <a:r>
              <a:rPr lang="cs-CZ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4255" y="3210339"/>
            <a:ext cx="3398684" cy="3187286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34333" y="3210339"/>
            <a:ext cx="2623593" cy="297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32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2" y="685801"/>
            <a:ext cx="10378040" cy="1620078"/>
          </a:xfrm>
        </p:spPr>
        <p:txBody>
          <a:bodyPr>
            <a:normAutofit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Z3/4 – Svitavy – předměstí</a:t>
            </a:r>
            <a: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způsobu využití zastavitelné plochy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122*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komerční zařízení plošně rozsáhlá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na plochu občanské vybavení – veřejná infrastruktura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vymezení VPS – veřejná infrastruktura (</a:t>
            </a:r>
            <a:r>
              <a:rPr lang="cs-CZ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VI2</a:t>
            </a:r>
            <a:r>
              <a:rPr lang="cs-CZ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8751" y="2305880"/>
            <a:ext cx="3382575" cy="3645434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6235" y="2290168"/>
            <a:ext cx="3251263" cy="366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16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1" y="526774"/>
            <a:ext cx="10805423" cy="1510749"/>
          </a:xfrm>
        </p:spPr>
        <p:txBody>
          <a:bodyPr>
            <a:normAutofit fontScale="90000"/>
          </a:bodyPr>
          <a:lstStyle/>
          <a:p>
            <a:pPr lvl="0"/>
            <a: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3/5 – Svitavy – předměstí</a:t>
            </a:r>
            <a:br>
              <a:rPr lang="cs-CZ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části zastavitelné plochy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40*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bydlení v rodinných domech – městské a příměstské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228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veřejného prostranství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vymezení VPS – veřejné prostranství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VP3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stabilizovaných ploch:</a:t>
            </a:r>
            <a:b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bydlení v rodinných domech – městské a příměstské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veřejná prostranství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3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40*</a:t>
            </a:r>
            <a:r>
              <a:rPr lang="cs-CZ" sz="13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5131" y="2289175"/>
            <a:ext cx="3893554" cy="4022725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68617" y="2289175"/>
            <a:ext cx="3452581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93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1" y="447261"/>
            <a:ext cx="10688477" cy="1580321"/>
          </a:xfrm>
        </p:spPr>
        <p:txBody>
          <a:bodyPr>
            <a:normAutofit fontScale="90000"/>
          </a:bodyPr>
          <a:lstStyle/>
          <a:p>
            <a:pPr lvl="0"/>
            <a:r>
              <a:rPr lang="cs-CZ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3/6 – Moravský Lačnov</a:t>
            </a:r>
            <a:br>
              <a:rPr lang="cs-CZ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stabilizované plochy dopravní infrastruktury specifické - hlavní účelové komunikace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 plochy zemědělské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NZ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na zastavitelnou plochu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34*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dopravní infrastruktury silniční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rozšíření zastavitelné plochy, vymezené v platném ÚP pro stavbu dálnice D35</a:t>
            </a:r>
            <a:b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související úprava rozsahu VPS (</a:t>
            </a:r>
            <a:r>
              <a:rPr lang="cs-CZ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VD1</a:t>
            </a:r>
            <a:r>
              <a:rPr lang="cs-CZ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vymezené v platném ÚP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444" y="2493698"/>
            <a:ext cx="4429881" cy="3614738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08663" y="2556478"/>
            <a:ext cx="4933950" cy="348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95784"/>
      </p:ext>
    </p:extLst>
  </p:cSld>
  <p:clrMapOvr>
    <a:masterClrMapping/>
  </p:clrMapOvr>
</p:sld>
</file>

<file path=ppt/theme/theme1.xml><?xml version="1.0" encoding="utf-8"?>
<a:theme xmlns:a="http://schemas.openxmlformats.org/drawingml/2006/main" name="Řez">
  <a:themeElements>
    <a:clrScheme name="Řez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Řez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Řez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554</TotalTime>
  <Words>144</Words>
  <Application>Microsoft Office PowerPoint</Application>
  <PresentationFormat>Širokoúhlá obrazovka</PresentationFormat>
  <Paragraphs>42</Paragraphs>
  <Slides>21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 3</vt:lpstr>
      <vt:lpstr>Řez</vt:lpstr>
      <vt:lpstr>ZMĚNA Č. 3  ÚZEMNÍHO PLÁNU SVITAVY</vt:lpstr>
      <vt:lpstr>Identifikace dílčích změn</vt:lpstr>
      <vt:lpstr>Hlavní výkres  celkový přehled lokalit  Změny č. 3  </vt:lpstr>
      <vt:lpstr>Z3/1 – Moravský Lačnov změna části plochy územní rezervy (R1) na zastavitelnou plochu (225) výroby a skladování (V) (zbývající část zůstává dále jako rezerva)</vt:lpstr>
      <vt:lpstr>Z3/2 – Čtyřicet Lánů  změna stabilizované plochy veřejné (sídelní) zeleně (ZV) na plochu přestavby (226) smíšenou obytnou (SM)</vt:lpstr>
      <vt:lpstr>Z3/3 – Svitavy – předměstí úprava rozsahu, změna způsobu využití a změna zastavitelné plochy (69), vymezené v platném ÚP pro občanské vybavení – veřejná pohřebiště (OH), na plochu přestavby (69) dopravní infrastruktura – dopravní služby (DT) změna části zastavitelné plochy (68*), vymezené v platném ÚP pro dopravní infrastrukturu – dopravní služby (DT) + úprava rozsahu a změna zastavitelné plochy (205), vymezené v platném ÚP pro občanské vybavení – veřejná infrastruktura (OV), na plochu přestavby (205) občanské vybavení – veřejná infrastruktura (OV) úprava rozsahu a změna zastavitelné plochy (206), vymezené v platném ÚP pro občanské vybavení – komerční zařízení malá a střední (OM), na plochu přestavby (206), beze změny způsobu využití změna části zastavitelných ploch (68* a 205), vymezených v platném ÚP pro dopravní infrastrukturu – dopravní služby (DT) a občanské vybavení – veřejná infrastruktura (OV), na plochu přestavby (227) smíšenou obytnou (SM) související zrušení zastavitelné plochy (68*), vymezené v platném ÚP související zrušení VPS (VD6), vymezené v platném ÚP</vt:lpstr>
      <vt:lpstr>Z3/4 – Svitavy – předměstí změna způsobu využití zastavitelné plochy (122*), vymezené v platném ÚP pro občanské vybavení – komerční zařízení plošně rozsáhlá (OK), na plochu občanské vybavení – veřejná infrastruktura (OV) související vymezení VPS – veřejná infrastruktura (VI2)</vt:lpstr>
      <vt:lpstr>Z 3/5 – Svitavy – předměstí změna části zastavitelné plochy (40*) bydlení v rodinných domech – městské a příměstské (BI) na plochu přestavby (228) veřejného prostranství (PV) související vymezení VPS – veřejné prostranství (VP3) aktualizace zastavěného území + související vymezení stabilizovaných ploch: bydlení v rodinných domech – městské a příměstské (BI) veřejná prostranství (PV) související úprava rozsahu zastavitelné plochy (40*), vymezené v platném ÚP</vt:lpstr>
      <vt:lpstr>Z 3/6 – Moravský Lačnov změna stabilizované plochy dopravní infrastruktury specifické - hlavní účelové komunikace (DU) a plochy zemědělské (NZ) na zastavitelnou plochu (34*) dopravní infrastruktury silniční (DS) – rozšíření zastavitelné plochy, vymezené v platném ÚP pro stavbu dálnice D35 související úprava rozsahu VPS (VD1), vymezené v platném ÚP</vt:lpstr>
      <vt:lpstr>Z 3/7 – Čtyřicet Lánů aktualizace zastavěného území + související vymezení stabilizované plochy bydlení v rodinných domech – městské a příměstské (BI) související zrušení zastavitelné plochy (131), vymezené v platném ÚP</vt:lpstr>
      <vt:lpstr>Z 3/8 – Svitavy – předměstí aktualizace zastavěného území + související vymezení stabilizovaných ploch: plochy vodohospodářské (WP) plochy vodní (W) plochy dopravní infrastruktury specifické - hlavní účelové komunikace (DU) plochy smíšené nezastavěného území – zemědělské (NS) plochy smíšené nezastavěného území – krajinná zeleň (NX) související zrušení zastavitelných ploch (82, 83 a 177), vymezených v platném ÚP související zrušení plochy změny v krajině (179), vymezené v platném ÚP související zrušení VPS (VT16), vymezené v platném ÚP   </vt:lpstr>
      <vt:lpstr>Z 3/9 – Moravský Lačnov aktualizace zastavěného území + související vymezení stabilizovaných ploch pro rodinnou rekreaci (RI) – uvedení stabilizovaných ploch s rozdílným způsobem využití do souladu se skutečným stavem související úprava rozsahu zastavitelné plochy (15*) pro rodinnou rekreaci (RI)</vt:lpstr>
      <vt:lpstr>Z 3/10 – Čtyřicet Lánů aktualizace zastavěného území + související vymezení stabilizované plochy smíšené obytné (SM) související úprava rozsahu zastavitelné plochy (51*), vymezené v platném ÚP</vt:lpstr>
      <vt:lpstr>Z 3/11 – Čtyřicet Lánů aktualizace zastavěného území + související vymezení stabilizovaných ploch: občanské vybavení – komerční zařízení plošně rozsáhlá (OK) občanské vybavení – komerční zařízení malá a střední (OM) veřejná prostranství (PV) související úprava rozsahu zastavitelné plochy (59*), vymezené v platném ÚP</vt:lpstr>
      <vt:lpstr>Z 3/12 – Svitavy – předměstí oprava rozsahu VPS (VD8) dle aktuálního rozsahu zastavitelné plochy (71) dopravní infrastruktury silniční (DS)</vt:lpstr>
      <vt:lpstr>Z 3/13 – Svitavy – předměstí změna stabilizované plochy veřejné (sídelní) zeleně (ZV) na plochu přestavby (229) bydlení v rodinných domech – městské a příměstské (BI)</vt:lpstr>
      <vt:lpstr>Z 3/14 – Svitavy – předměstí oprava stabilizovaných ploch vymezených v platném ÚP – uvedení stabilizovaných ploch s rozdílným způsobem využití do souladu se skutečným stavem: plochy bydlení v rodinných domech – městské a příměstské (BI) plocha pro rodinnou rekreaci (RI) plochy veřejných prostranství (PV)</vt:lpstr>
      <vt:lpstr>Z 3/15 – Svitavy – město změna stabilizované plochy veřejných prostranství (PV) na stabilizovanou plochu smíšenou obytnou v centrech měst (SC) – uvedení stabilizovaných ploch s rozdílným způsobem využití do souladu se skutečným stavem</vt:lpstr>
      <vt:lpstr>Z 3/16 – Moravský Lačnov změna stabilizované plochy veřejných prostranství (PV) na stabilizovanou plochu bydlení v rodinných domech – venkovské (BV) – uvedení stabilizovaných ploch s rozdílným způsobem využití do souladu se skutečným stavem</vt:lpstr>
      <vt:lpstr>Další změny v textové části</vt:lpstr>
      <vt:lpstr>Děkuji za pozornost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ZMĚNA Č. 3 ÚZEMNÍHO PLÁNU SVITAVY</dc:title>
  <dc:creator>Dagmar Korcová</dc:creator>
  <cp:lastModifiedBy>Dagmar Korcová</cp:lastModifiedBy>
  <cp:revision>30</cp:revision>
  <dcterms:created xsi:type="dcterms:W3CDTF">2020-09-30T14:45:14Z</dcterms:created>
  <dcterms:modified xsi:type="dcterms:W3CDTF">2020-10-06T07:49:52Z</dcterms:modified>
</cp:coreProperties>
</file>